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rgpleinnoord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Les 6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5" y="3070746"/>
            <a:ext cx="7014598" cy="35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PIT-map tot nu toe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Groepsfoto met voorwerpen </a:t>
            </a:r>
            <a:r>
              <a:rPr lang="nl-NL" dirty="0" smtClean="0"/>
              <a:t>(de foto </a:t>
            </a:r>
            <a:r>
              <a:rPr lang="nl-NL" dirty="0"/>
              <a:t>gebruik je </a:t>
            </a:r>
            <a:r>
              <a:rPr lang="nl-NL" dirty="0" smtClean="0"/>
              <a:t>ter opsiering van je </a:t>
            </a:r>
            <a:r>
              <a:rPr lang="nl-NL" dirty="0"/>
              <a:t>voorblad)</a:t>
            </a:r>
          </a:p>
          <a:p>
            <a:r>
              <a:rPr lang="nl-NL" dirty="0" smtClean="0"/>
              <a:t>Collage (Wie ben ik)</a:t>
            </a:r>
          </a:p>
          <a:p>
            <a:r>
              <a:rPr lang="nl-NL" dirty="0" smtClean="0"/>
              <a:t>Uitslag leerstijlentest plus verslagje (denker, doener, beslisser of </a:t>
            </a:r>
            <a:r>
              <a:rPr lang="nl-NL" dirty="0" err="1" smtClean="0"/>
              <a:t>bezinner</a:t>
            </a:r>
            <a:r>
              <a:rPr lang="nl-NL" dirty="0" smtClean="0"/>
              <a:t>)</a:t>
            </a:r>
          </a:p>
          <a:p>
            <a:r>
              <a:rPr lang="nl-NL" dirty="0" smtClean="0"/>
              <a:t>Stamboom (waar kom ik vandaan?)</a:t>
            </a:r>
          </a:p>
          <a:p>
            <a:r>
              <a:rPr lang="nl-NL" dirty="0" smtClean="0"/>
              <a:t>Je kamer door studiegenoot uitgetekend</a:t>
            </a:r>
          </a:p>
          <a:p>
            <a:r>
              <a:rPr lang="nl-NL" dirty="0" smtClean="0"/>
              <a:t>De zes uitgekozen kernkwaliteiten plus verslaglegging</a:t>
            </a:r>
          </a:p>
          <a:p>
            <a:r>
              <a:rPr lang="nl-NL" dirty="0" smtClean="0"/>
              <a:t>Tijdlijn (verleden, heden en toekomst)</a:t>
            </a:r>
          </a:p>
          <a:p>
            <a:r>
              <a:rPr lang="nl-NL" dirty="0" smtClean="0"/>
              <a:t>Karaktertest (Big 5) ook wel ‘persoonlijkheidstest’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278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zijn we </a:t>
            </a:r>
            <a:r>
              <a:rPr lang="nl-NL" dirty="0" smtClean="0"/>
              <a:t>verder mee bezig?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11249055" cy="3318936"/>
          </a:xfrm>
        </p:spPr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presentatie over </a:t>
            </a:r>
            <a:r>
              <a:rPr lang="nl-NL" dirty="0" smtClean="0"/>
              <a:t>“Wie </a:t>
            </a:r>
            <a:r>
              <a:rPr lang="nl-NL" dirty="0"/>
              <a:t>ben </a:t>
            </a:r>
            <a:r>
              <a:rPr lang="nl-NL" dirty="0" smtClean="0"/>
              <a:t>ik en waar wil ik naar toe” (hoe je dat doet, bedenk je zelf) </a:t>
            </a:r>
          </a:p>
          <a:p>
            <a:r>
              <a:rPr lang="nl-NL" dirty="0" smtClean="0"/>
              <a:t>Deze </a:t>
            </a:r>
            <a:r>
              <a:rPr lang="nl-NL" u="sng" dirty="0" smtClean="0"/>
              <a:t>korte presentaties</a:t>
            </a:r>
            <a:r>
              <a:rPr lang="nl-NL" dirty="0" smtClean="0"/>
              <a:t> (5 min.) geven jullie op </a:t>
            </a:r>
            <a:r>
              <a:rPr lang="nl-NL" dirty="0" smtClean="0">
                <a:solidFill>
                  <a:schemeClr val="tx1"/>
                </a:solidFill>
              </a:rPr>
              <a:t>(vrijdag 9 november)</a:t>
            </a:r>
          </a:p>
          <a:p>
            <a:r>
              <a:rPr lang="nl-NL" dirty="0" smtClean="0"/>
              <a:t>Die dag leveren jullie ook jullie </a:t>
            </a:r>
            <a:r>
              <a:rPr lang="nl-NL" u="sng" dirty="0" smtClean="0"/>
              <a:t>PIT-mapjes (opdrachten en levensboek) </a:t>
            </a:r>
            <a:r>
              <a:rPr lang="nl-NL" dirty="0" smtClean="0"/>
              <a:t>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2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Nabespreken beroepsoriëntatie opdracht: Wat doet een MZ/</a:t>
            </a:r>
            <a:r>
              <a:rPr lang="nl-NL" dirty="0" err="1" smtClean="0"/>
              <a:t>PW’er</a:t>
            </a:r>
            <a:r>
              <a:rPr lang="nl-NL" dirty="0" smtClean="0"/>
              <a:t> en wat komt daar allemaal bij kijken?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78594"/>
            <a:ext cx="8596668" cy="3880773"/>
          </a:xfrm>
        </p:spPr>
        <p:txBody>
          <a:bodyPr/>
          <a:lstStyle/>
          <a:p>
            <a:r>
              <a:rPr lang="nl-NL" dirty="0" smtClean="0"/>
              <a:t>Het vragenblad bespreken we na aan de hand van de door jullie gevonden antwoorden.</a:t>
            </a:r>
          </a:p>
        </p:txBody>
      </p:sp>
    </p:spTree>
    <p:extLst>
      <p:ext uri="{BB962C8B-B14F-4D97-AF65-F5344CB8AC3E}">
        <p14:creationId xmlns:p14="http://schemas.microsoft.com/office/powerpoint/2010/main" val="190920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vandaag nog even verder door op deze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781766"/>
            <a:ext cx="9786015" cy="5076234"/>
          </a:xfrm>
        </p:spPr>
        <p:txBody>
          <a:bodyPr>
            <a:normAutofit/>
          </a:bodyPr>
          <a:lstStyle/>
          <a:p>
            <a:r>
              <a:rPr lang="nl-NL" dirty="0" smtClean="0"/>
              <a:t>Zoek allemaal een actuele vacature voor het beroep waarin je met je diploma wilt gaan werken (dit kan via </a:t>
            </a:r>
            <a:r>
              <a:rPr lang="nl-NL" dirty="0" smtClean="0">
                <a:hlinkClick r:id="rId2"/>
              </a:rPr>
              <a:t>www.zorgpleinnoord.nl</a:t>
            </a:r>
            <a:r>
              <a:rPr lang="nl-NL" dirty="0" smtClean="0"/>
              <a:t> (MZ)) </a:t>
            </a:r>
          </a:p>
          <a:p>
            <a:r>
              <a:rPr lang="nl-NL" dirty="0" smtClean="0"/>
              <a:t>Toets op die site in het zoekvakje het woord ‘begeleider’ maar eens in.</a:t>
            </a:r>
          </a:p>
          <a:p>
            <a:r>
              <a:rPr lang="nl-NL" dirty="0" smtClean="0"/>
              <a:t>Kijk vervolgens naar de vacatures en zoek of er iets tussen zit voor niveau 3 of 4. 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 zoeken via </a:t>
            </a:r>
            <a:r>
              <a:rPr lang="nl-NL" dirty="0"/>
              <a:t>indeed.nl </a:t>
            </a:r>
            <a:r>
              <a:rPr lang="nl-NL" dirty="0" smtClean="0"/>
              <a:t>(in zoekveld: </a:t>
            </a:r>
            <a:r>
              <a:rPr lang="nl-NL" dirty="0"/>
              <a:t>pedagogisch medewerker </a:t>
            </a:r>
            <a:r>
              <a:rPr lang="nl-NL" dirty="0" smtClean="0"/>
              <a:t>Groningen</a:t>
            </a:r>
          </a:p>
          <a:p>
            <a:r>
              <a:rPr lang="nl-NL" dirty="0" smtClean="0"/>
              <a:t>Kies een vacature die jou aanspreekt (waar je graag zou willen werken) en klik die aan.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4498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>
            <a:normAutofit fontScale="90000"/>
          </a:bodyPr>
          <a:lstStyle/>
          <a:p>
            <a:r>
              <a:rPr lang="nl-NL" dirty="0"/>
              <a:t>Beantwoord de volgende vragen: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0064"/>
            <a:ext cx="8596668" cy="4253273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/>
              <a:t>moet je doen (wat wordt er dus van je verwacht) bij deze functie?</a:t>
            </a:r>
          </a:p>
          <a:p>
            <a:pPr>
              <a:buFont typeface="+mj-lt"/>
              <a:buAutoNum type="arabicPeriod"/>
            </a:pPr>
            <a:r>
              <a:rPr lang="nl-NL" dirty="0"/>
              <a:t>Welke 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functie-eisen</a:t>
            </a:r>
            <a:r>
              <a:rPr lang="nl-NL" dirty="0"/>
              <a:t> worden er gesteld?</a:t>
            </a:r>
          </a:p>
          <a:p>
            <a:pPr>
              <a:buFont typeface="+mj-lt"/>
              <a:buAutoNum type="arabicPeriod"/>
            </a:pPr>
            <a:r>
              <a:rPr lang="nl-NL" dirty="0"/>
              <a:t>Als je goed kijkt naar de verschillende functie-eisen; welke functie-eisen wil je graag verder leren/ontwikkelen in de komende jaren? </a:t>
            </a:r>
          </a:p>
          <a:p>
            <a:pPr>
              <a:buFont typeface="+mj-lt"/>
              <a:buAutoNum type="arabicPeriod"/>
            </a:pPr>
            <a:r>
              <a:rPr lang="nl-NL" dirty="0"/>
              <a:t>Welke functie-eisen denk je al wel in je te hebben? </a:t>
            </a:r>
          </a:p>
          <a:p>
            <a:pPr>
              <a:buFont typeface="+mj-lt"/>
              <a:buAutoNum type="arabicPeriod"/>
            </a:pPr>
            <a:r>
              <a:rPr lang="nl-NL" dirty="0"/>
              <a:t>Zijn er van je zes kernkwaliteiten ook kwaliteiten die passen (aansluiten) bij de functie-eisen die in de vacature zijn genoemd? </a:t>
            </a:r>
          </a:p>
          <a:p>
            <a:pPr>
              <a:buFont typeface="+mj-lt"/>
              <a:buAutoNum type="arabicPeriod"/>
            </a:pPr>
            <a:r>
              <a:rPr lang="nl-NL" dirty="0"/>
              <a:t>Pas je voor je gevoel een beetje bij de functie als je deze functie-eisen zo doorleest?</a:t>
            </a:r>
          </a:p>
          <a:p>
            <a:pPr>
              <a:buFont typeface="+mj-lt"/>
              <a:buAutoNum type="arabicPeriod"/>
            </a:pPr>
            <a:r>
              <a:rPr lang="nl-NL" dirty="0"/>
              <a:t>Welke woorden uit de vacaturetekst begrijp je (nog) niet? </a:t>
            </a:r>
          </a:p>
          <a:p>
            <a:pPr>
              <a:buFont typeface="+mj-lt"/>
              <a:buAutoNum type="arabicPeriod"/>
            </a:pPr>
            <a:r>
              <a:rPr lang="nl-NL" dirty="0"/>
              <a:t>Wat wordt er bedoeld met interne kandidaten of externe kandidaten?</a:t>
            </a:r>
          </a:p>
          <a:p>
            <a:pPr>
              <a:buFont typeface="+mj-lt"/>
              <a:buAutoNum type="arabicPeriod"/>
            </a:pPr>
            <a:r>
              <a:rPr lang="nl-NL" dirty="0"/>
              <a:t>Bij een tijdelijk contract (vaak half jaar) staat soms: met uitzicht op een contract voor onbepaalde tijd. Wat betekent dat</a:t>
            </a:r>
            <a:r>
              <a:rPr lang="nl-NL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Wat betekent FWG?</a:t>
            </a:r>
          </a:p>
          <a:p>
            <a:pPr>
              <a:buFont typeface="+mj-lt"/>
              <a:buAutoNum type="arabicPeriod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196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</TotalTime>
  <Words>419</Words>
  <Application>Microsoft Office PowerPoint</Application>
  <PresentationFormat>Breedbeeld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Pit 1</vt:lpstr>
      <vt:lpstr>Inhoud PIT-map tot nu toe</vt:lpstr>
      <vt:lpstr>Waar zijn we verder mee bezig?</vt:lpstr>
      <vt:lpstr>Nabespreken beroepsoriëntatie opdracht: Wat doet een MZ/PW’er en wat komt daar allemaal bij kijken?</vt:lpstr>
      <vt:lpstr>We gaan vandaag nog even verder door op deze opdracht</vt:lpstr>
      <vt:lpstr>Beantwoord de volgende vragen: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1</dc:title>
  <dc:creator>S. Poelman</dc:creator>
  <cp:lastModifiedBy>Simon Poelman</cp:lastModifiedBy>
  <cp:revision>17</cp:revision>
  <dcterms:created xsi:type="dcterms:W3CDTF">2017-10-15T14:52:24Z</dcterms:created>
  <dcterms:modified xsi:type="dcterms:W3CDTF">2018-10-12T06:07:11Z</dcterms:modified>
</cp:coreProperties>
</file>